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581208"/>
    <a:srgbClr val="8A1D0D"/>
    <a:srgbClr val="D83C2B"/>
    <a:srgbClr val="004068"/>
    <a:srgbClr val="006FB3"/>
    <a:srgbClr val="35BBE2"/>
    <a:srgbClr val="6B230F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Виды товара</a:t>
            </a:r>
            <a:endParaRPr lang="ru-RU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Броши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Фляжки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Сумки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Клатчи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Галстуки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Обложки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Очки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Брелки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Перчатки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2011-06-20T21:31:36Z</dcterms:modified>
</cp:coreProperties>
</file>